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9" r:id="rId3"/>
    <p:sldId id="266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3/09/2022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682985" y="-202306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PILAS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3" y="443265"/>
            <a:ext cx="112046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Es una estructura de tipo </a:t>
            </a:r>
            <a:r>
              <a:rPr lang="es-CO" sz="4000" b="1" dirty="0"/>
              <a:t>LIFO</a:t>
            </a:r>
            <a:r>
              <a:rPr lang="es-CO" sz="2800" dirty="0"/>
              <a:t>(</a:t>
            </a:r>
            <a:r>
              <a:rPr lang="es-CO" sz="2800" dirty="0" err="1"/>
              <a:t>Last</a:t>
            </a:r>
            <a:r>
              <a:rPr lang="es-CO" sz="2800" dirty="0"/>
              <a:t>-in, </a:t>
            </a:r>
            <a:r>
              <a:rPr lang="es-CO" sz="2800" dirty="0" err="1"/>
              <a:t>first-out</a:t>
            </a:r>
            <a:r>
              <a:rPr lang="es-CO" sz="2800" dirty="0"/>
              <a:t>)</a:t>
            </a:r>
            <a:r>
              <a:rPr lang="es-CO" sz="3200" dirty="0"/>
              <a:t>. Último en entrar, primero en salir. 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423226" y="4148985"/>
            <a:ext cx="2465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Se apoya en: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166426" y="3918153"/>
            <a:ext cx="4572843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Vectores (estáticas)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762538" y="5161490"/>
            <a:ext cx="10005392" cy="132343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4000" dirty="0">
                <a:solidFill>
                  <a:schemeClr val="bg1"/>
                </a:solidFill>
              </a:rPr>
              <a:t>Es una colección de objetos donde el último en entrar es el primero en salir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4B800D5-C8FE-4664-87BA-F486949F9E17}"/>
              </a:ext>
            </a:extLst>
          </p:cNvPr>
          <p:cNvSpPr txBox="1"/>
          <p:nvPr/>
        </p:nvSpPr>
        <p:spPr>
          <a:xfrm>
            <a:off x="423226" y="3334898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No tiene representación propia a nivel de programación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9B4D6D5-94B1-4229-A0F5-5E80DA3C71AA}"/>
              </a:ext>
            </a:extLst>
          </p:cNvPr>
          <p:cNvSpPr txBox="1"/>
          <p:nvPr/>
        </p:nvSpPr>
        <p:spPr>
          <a:xfrm>
            <a:off x="3166425" y="4610650"/>
            <a:ext cx="4572843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Listas Ligadas (Dinámicas)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A90AFD3-140C-4A19-BE23-CEF89AE363EE}"/>
              </a:ext>
            </a:extLst>
          </p:cNvPr>
          <p:cNvSpPr txBox="1"/>
          <p:nvPr/>
        </p:nvSpPr>
        <p:spPr>
          <a:xfrm>
            <a:off x="230378" y="5238434"/>
            <a:ext cx="142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>
                <a:solidFill>
                  <a:srgbClr val="FF0000"/>
                </a:solidFill>
              </a:rPr>
              <a:t>PILAS</a:t>
            </a:r>
          </a:p>
        </p:txBody>
      </p:sp>
      <p:pic>
        <p:nvPicPr>
          <p:cNvPr id="1026" name="Picture 2" descr="Dibujo de Una pila de libros para colorear | Dibujos para colorear imprimir  gratis">
            <a:extLst>
              <a:ext uri="{FF2B5EF4-FFF2-40B4-BE49-F238E27FC236}">
                <a16:creationId xmlns:a16="http://schemas.microsoft.com/office/drawing/2014/main" id="{AA5F37B5-5748-43E9-97BD-15EE5BCD3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152" y="1612816"/>
            <a:ext cx="1816184" cy="181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38DAF6FB-1A75-4BA7-A8F4-96BA497FACA2}"/>
              </a:ext>
            </a:extLst>
          </p:cNvPr>
          <p:cNvSpPr txBox="1"/>
          <p:nvPr/>
        </p:nvSpPr>
        <p:spPr>
          <a:xfrm>
            <a:off x="7651974" y="1814708"/>
            <a:ext cx="12028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Tope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8BC583EB-5A66-40D2-82ED-6E8A6CEB5720}"/>
              </a:ext>
            </a:extLst>
          </p:cNvPr>
          <p:cNvCxnSpPr/>
          <p:nvPr/>
        </p:nvCxnSpPr>
        <p:spPr>
          <a:xfrm>
            <a:off x="6535824" y="2107096"/>
            <a:ext cx="1123932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166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9" y="90832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PILAS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217126" y="862120"/>
            <a:ext cx="3310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Donde se Utilizan: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339184" y="1560998"/>
            <a:ext cx="6386832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En los algoritmos recursivos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1221745" y="4025235"/>
            <a:ext cx="5258568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APILAR: </a:t>
            </a:r>
            <a:r>
              <a:rPr lang="es-CO" sz="2400" dirty="0">
                <a:solidFill>
                  <a:schemeClr val="bg1"/>
                </a:solidFill>
              </a:rPr>
              <a:t>Llevar el dato a la estructura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9B4D6D5-94B1-4229-A0F5-5E80DA3C71AA}"/>
              </a:ext>
            </a:extLst>
          </p:cNvPr>
          <p:cNvSpPr txBox="1"/>
          <p:nvPr/>
        </p:nvSpPr>
        <p:spPr>
          <a:xfrm>
            <a:off x="1339184" y="2755577"/>
            <a:ext cx="6386832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>
                <a:solidFill>
                  <a:schemeClr val="bg1"/>
                </a:solidFill>
              </a:rPr>
              <a:t>M</a:t>
            </a:r>
            <a:r>
              <a:rPr lang="es-CO" sz="2400" dirty="0" err="1">
                <a:solidFill>
                  <a:schemeClr val="bg1"/>
                </a:solidFill>
              </a:rPr>
              <a:t>áquinas</a:t>
            </a:r>
            <a:r>
              <a:rPr lang="es-CO" sz="2400" dirty="0">
                <a:solidFill>
                  <a:schemeClr val="bg1"/>
                </a:solidFill>
              </a:rPr>
              <a:t> de pilas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8C185F-C451-4B73-B5F8-C22FEF6FCDF7}"/>
              </a:ext>
            </a:extLst>
          </p:cNvPr>
          <p:cNvSpPr txBox="1"/>
          <p:nvPr/>
        </p:nvSpPr>
        <p:spPr>
          <a:xfrm>
            <a:off x="1339183" y="2157233"/>
            <a:ext cx="6386833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>
                <a:solidFill>
                  <a:schemeClr val="bg1"/>
                </a:solidFill>
              </a:rPr>
              <a:t>Pila de Direcciones  (Segmento de Pila)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C3FF9122-CB50-4600-82B3-C10D2865FE60}"/>
              </a:ext>
            </a:extLst>
          </p:cNvPr>
          <p:cNvSpPr txBox="1"/>
          <p:nvPr/>
        </p:nvSpPr>
        <p:spPr>
          <a:xfrm>
            <a:off x="217125" y="3429000"/>
            <a:ext cx="3785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Operaciones Básicas: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49468D7-8AE3-4D97-A539-873E84C0C294}"/>
              </a:ext>
            </a:extLst>
          </p:cNvPr>
          <p:cNvSpPr txBox="1"/>
          <p:nvPr/>
        </p:nvSpPr>
        <p:spPr>
          <a:xfrm>
            <a:off x="1243182" y="4986700"/>
            <a:ext cx="5258568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DESAPILAR: </a:t>
            </a:r>
            <a:r>
              <a:rPr lang="es-CO" sz="2400" dirty="0">
                <a:solidFill>
                  <a:schemeClr val="bg1"/>
                </a:solidFill>
              </a:rPr>
              <a:t>Sacar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0394F48-57D7-4F1E-994C-4A719382AE9F}"/>
              </a:ext>
            </a:extLst>
          </p:cNvPr>
          <p:cNvSpPr txBox="1"/>
          <p:nvPr/>
        </p:nvSpPr>
        <p:spPr>
          <a:xfrm>
            <a:off x="7341704" y="4147930"/>
            <a:ext cx="1603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Tope = 0</a:t>
            </a:r>
            <a:endParaRPr lang="es-CO" sz="2800" b="1" dirty="0">
              <a:solidFill>
                <a:srgbClr val="FF0000"/>
              </a:solidFill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D4D368B-0359-48C0-860F-DC15FD703491}"/>
              </a:ext>
            </a:extLst>
          </p:cNvPr>
          <p:cNvSpPr txBox="1"/>
          <p:nvPr/>
        </p:nvSpPr>
        <p:spPr>
          <a:xfrm>
            <a:off x="9316279" y="4086790"/>
            <a:ext cx="197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Pila Vacía</a:t>
            </a:r>
            <a:endParaRPr lang="es-CO" sz="2800" dirty="0"/>
          </a:p>
        </p:txBody>
      </p:sp>
      <p:sp>
        <p:nvSpPr>
          <p:cNvPr id="22" name="Flecha: a la derecha 21">
            <a:extLst>
              <a:ext uri="{FF2B5EF4-FFF2-40B4-BE49-F238E27FC236}">
                <a16:creationId xmlns:a16="http://schemas.microsoft.com/office/drawing/2014/main" id="{5858903B-71BC-4BF1-B7D8-AE8602187E28}"/>
              </a:ext>
            </a:extLst>
          </p:cNvPr>
          <p:cNvSpPr/>
          <p:nvPr/>
        </p:nvSpPr>
        <p:spPr>
          <a:xfrm>
            <a:off x="8872330" y="4256482"/>
            <a:ext cx="318053" cy="292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A150ECB4-674C-4FF9-9822-89A82794E6C5}"/>
              </a:ext>
            </a:extLst>
          </p:cNvPr>
          <p:cNvSpPr txBox="1"/>
          <p:nvPr/>
        </p:nvSpPr>
        <p:spPr>
          <a:xfrm>
            <a:off x="7368211" y="5010112"/>
            <a:ext cx="1603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Tope = N</a:t>
            </a:r>
            <a:endParaRPr lang="es-CO" sz="2800" b="1" dirty="0">
              <a:solidFill>
                <a:srgbClr val="FF0000"/>
              </a:solidFill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709394D-5728-4E65-B2CB-36E442AF2780}"/>
              </a:ext>
            </a:extLst>
          </p:cNvPr>
          <p:cNvSpPr txBox="1"/>
          <p:nvPr/>
        </p:nvSpPr>
        <p:spPr>
          <a:xfrm>
            <a:off x="9309652" y="4556888"/>
            <a:ext cx="197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Pila Llena</a:t>
            </a:r>
            <a:endParaRPr lang="es-CO" sz="2800" dirty="0"/>
          </a:p>
        </p:txBody>
      </p:sp>
      <p:sp>
        <p:nvSpPr>
          <p:cNvPr id="28" name="Flecha: a la derecha 27">
            <a:extLst>
              <a:ext uri="{FF2B5EF4-FFF2-40B4-BE49-F238E27FC236}">
                <a16:creationId xmlns:a16="http://schemas.microsoft.com/office/drawing/2014/main" id="{E85B9901-6883-4098-B5D7-C8B5689A8780}"/>
              </a:ext>
            </a:extLst>
          </p:cNvPr>
          <p:cNvSpPr/>
          <p:nvPr/>
        </p:nvSpPr>
        <p:spPr>
          <a:xfrm>
            <a:off x="8865703" y="4726580"/>
            <a:ext cx="318053" cy="2923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BB9E204-43DF-4986-997F-AB5DC53EC694}"/>
              </a:ext>
            </a:extLst>
          </p:cNvPr>
          <p:cNvSpPr txBox="1"/>
          <p:nvPr/>
        </p:nvSpPr>
        <p:spPr>
          <a:xfrm>
            <a:off x="7368211" y="5394002"/>
            <a:ext cx="642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D=</a:t>
            </a:r>
            <a:endParaRPr lang="es-CO" sz="2800" b="1" dirty="0">
              <a:solidFill>
                <a:srgbClr val="FF0000"/>
              </a:solidFill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6E4AD7E5-EC41-4794-805F-7284D18DD420}"/>
              </a:ext>
            </a:extLst>
          </p:cNvPr>
          <p:cNvSpPr txBox="1"/>
          <p:nvPr/>
        </p:nvSpPr>
        <p:spPr>
          <a:xfrm>
            <a:off x="7885043" y="5407334"/>
            <a:ext cx="197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Pila [</a:t>
            </a:r>
            <a:r>
              <a:rPr lang="es-MX" sz="2800" dirty="0">
                <a:solidFill>
                  <a:schemeClr val="bg1"/>
                </a:solidFill>
              </a:rPr>
              <a:t>Tope]</a:t>
            </a:r>
            <a:endParaRPr lang="es-CO" sz="2800" dirty="0">
              <a:solidFill>
                <a:schemeClr val="bg1"/>
              </a:solidFill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1928D86C-CC22-4208-BCBF-6F2763CCC87E}"/>
              </a:ext>
            </a:extLst>
          </p:cNvPr>
          <p:cNvSpPr txBox="1"/>
          <p:nvPr/>
        </p:nvSpPr>
        <p:spPr>
          <a:xfrm>
            <a:off x="7335077" y="5877432"/>
            <a:ext cx="2832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solidFill>
                  <a:srgbClr val="FF0000"/>
                </a:solidFill>
              </a:rPr>
              <a:t>Tope = </a:t>
            </a:r>
            <a:r>
              <a:rPr lang="es-MX" sz="2800" b="1" dirty="0">
                <a:solidFill>
                  <a:schemeClr val="bg1"/>
                </a:solidFill>
              </a:rPr>
              <a:t>Tope +1</a:t>
            </a:r>
            <a:endParaRPr lang="es-CO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9" y="90832"/>
            <a:ext cx="26585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PILAS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1" y="943740"/>
            <a:ext cx="66923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Pilas como listas simplemente ligadas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B7DFA0E9-452E-4D5A-8F88-90920D4CF9FD}"/>
              </a:ext>
            </a:extLst>
          </p:cNvPr>
          <p:cNvSpPr txBox="1"/>
          <p:nvPr/>
        </p:nvSpPr>
        <p:spPr>
          <a:xfrm>
            <a:off x="7295463" y="578905"/>
            <a:ext cx="8509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>
                <a:solidFill>
                  <a:srgbClr val="FF0000"/>
                </a:solidFill>
              </a:rPr>
              <a:t>Tope=</a:t>
            </a:r>
            <a:endParaRPr lang="es-CO" sz="2000" dirty="0">
              <a:solidFill>
                <a:srgbClr val="FF0000"/>
              </a:solidFill>
            </a:endParaRPr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CADD6313-B8F5-4D7E-8257-119B610986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1089" y="2261058"/>
            <a:ext cx="3819423" cy="3144613"/>
          </a:xfrm>
          <a:prstGeom prst="rect">
            <a:avLst/>
          </a:prstGeom>
        </p:spPr>
      </p:pic>
      <p:pic>
        <p:nvPicPr>
          <p:cNvPr id="47" name="Imagen 46">
            <a:extLst>
              <a:ext uri="{FF2B5EF4-FFF2-40B4-BE49-F238E27FC236}">
                <a16:creationId xmlns:a16="http://schemas.microsoft.com/office/drawing/2014/main" id="{A771B387-CA7C-488D-8829-B36B157A6C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86" y="1630263"/>
            <a:ext cx="2936475" cy="2093598"/>
          </a:xfrm>
          <a:prstGeom prst="rect">
            <a:avLst/>
          </a:prstGeom>
        </p:spPr>
      </p:pic>
      <p:sp>
        <p:nvSpPr>
          <p:cNvPr id="49" name="CuadroTexto 48">
            <a:extLst>
              <a:ext uri="{FF2B5EF4-FFF2-40B4-BE49-F238E27FC236}">
                <a16:creationId xmlns:a16="http://schemas.microsoft.com/office/drawing/2014/main" id="{640850F8-B526-4263-9BF1-D97866C515E3}"/>
              </a:ext>
            </a:extLst>
          </p:cNvPr>
          <p:cNvSpPr txBox="1"/>
          <p:nvPr/>
        </p:nvSpPr>
        <p:spPr>
          <a:xfrm>
            <a:off x="851237" y="3665137"/>
            <a:ext cx="656401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EFE31F3C-4B21-4B51-B8E5-3A1D0BFAAEBD}"/>
              </a:ext>
            </a:extLst>
          </p:cNvPr>
          <p:cNvSpPr txBox="1"/>
          <p:nvPr/>
        </p:nvSpPr>
        <p:spPr>
          <a:xfrm>
            <a:off x="1719119" y="3665137"/>
            <a:ext cx="6625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Tope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A1BB3000-D216-42F3-9F80-20E399D98734}"/>
              </a:ext>
            </a:extLst>
          </p:cNvPr>
          <p:cNvSpPr txBox="1"/>
          <p:nvPr/>
        </p:nvSpPr>
        <p:spPr>
          <a:xfrm>
            <a:off x="2613608" y="3665137"/>
            <a:ext cx="6625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X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8A94D59D-916A-4A27-AD01-71D3FF234EBD}"/>
              </a:ext>
            </a:extLst>
          </p:cNvPr>
          <p:cNvSpPr txBox="1"/>
          <p:nvPr/>
        </p:nvSpPr>
        <p:spPr>
          <a:xfrm>
            <a:off x="851237" y="4107149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8</a:t>
            </a:r>
          </a:p>
          <a:p>
            <a:endParaRPr lang="es-ES" b="1" dirty="0"/>
          </a:p>
          <a:p>
            <a:r>
              <a:rPr lang="es-ES" b="1" dirty="0"/>
              <a:t>5</a:t>
            </a:r>
          </a:p>
          <a:p>
            <a:endParaRPr lang="es-ES" b="1" dirty="0"/>
          </a:p>
          <a:p>
            <a:r>
              <a:rPr lang="es-ES" b="1" dirty="0"/>
              <a:t>7</a:t>
            </a:r>
            <a:endParaRPr lang="es-CO" b="1" dirty="0"/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094BF045-E538-4DB2-9204-45AAC68A7E6C}"/>
              </a:ext>
            </a:extLst>
          </p:cNvPr>
          <p:cNvSpPr txBox="1"/>
          <p:nvPr/>
        </p:nvSpPr>
        <p:spPr>
          <a:xfrm>
            <a:off x="1731293" y="4107148"/>
            <a:ext cx="642161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Null</a:t>
            </a:r>
          </a:p>
          <a:p>
            <a:r>
              <a:rPr lang="es-ES" b="1" dirty="0"/>
              <a:t>0</a:t>
            </a:r>
            <a:r>
              <a:rPr lang="es-CO" b="1" dirty="0"/>
              <a:t>2</a:t>
            </a:r>
          </a:p>
          <a:p>
            <a:r>
              <a:rPr lang="es-ES" b="1" dirty="0"/>
              <a:t>0</a:t>
            </a:r>
            <a:r>
              <a:rPr lang="es-CO" b="1" dirty="0"/>
              <a:t>2</a:t>
            </a:r>
          </a:p>
          <a:p>
            <a:r>
              <a:rPr lang="es-ES" b="1" dirty="0"/>
              <a:t>0</a:t>
            </a:r>
            <a:r>
              <a:rPr lang="es-CO" b="1" dirty="0"/>
              <a:t>3</a:t>
            </a:r>
          </a:p>
          <a:p>
            <a:r>
              <a:rPr lang="es-ES" b="1" dirty="0"/>
              <a:t>03</a:t>
            </a:r>
          </a:p>
          <a:p>
            <a:r>
              <a:rPr lang="es-ES" b="1" dirty="0"/>
              <a:t>05</a:t>
            </a:r>
            <a:endParaRPr lang="es-CO" b="1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CD751FF6-E219-43C6-8997-488091543693}"/>
              </a:ext>
            </a:extLst>
          </p:cNvPr>
          <p:cNvSpPr txBox="1"/>
          <p:nvPr/>
        </p:nvSpPr>
        <p:spPr>
          <a:xfrm>
            <a:off x="2611351" y="4107148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0</a:t>
            </a:r>
            <a:r>
              <a:rPr lang="es-CO" b="1" dirty="0"/>
              <a:t>2</a:t>
            </a:r>
          </a:p>
          <a:p>
            <a:endParaRPr lang="es-ES" b="1" dirty="0"/>
          </a:p>
          <a:p>
            <a:r>
              <a:rPr lang="es-ES" b="1" dirty="0"/>
              <a:t>03</a:t>
            </a:r>
          </a:p>
          <a:p>
            <a:endParaRPr lang="es-ES" b="1" dirty="0"/>
          </a:p>
          <a:p>
            <a:r>
              <a:rPr lang="es-ES" b="1" dirty="0"/>
              <a:t>05</a:t>
            </a:r>
            <a:endParaRPr lang="es-CO" b="1" dirty="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C9CE1D5E-E367-4D40-825C-79F157552D98}"/>
              </a:ext>
            </a:extLst>
          </p:cNvPr>
          <p:cNvSpPr txBox="1"/>
          <p:nvPr/>
        </p:nvSpPr>
        <p:spPr>
          <a:xfrm>
            <a:off x="4061022" y="348047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Tope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AAB98D34-66C8-4ECF-9969-A647708DC3E8}"/>
              </a:ext>
            </a:extLst>
          </p:cNvPr>
          <p:cNvSpPr txBox="1"/>
          <p:nvPr/>
        </p:nvSpPr>
        <p:spPr>
          <a:xfrm>
            <a:off x="4896003" y="348047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F2201FE5-68F5-4358-8EA0-CC41532B19BA}"/>
              </a:ext>
            </a:extLst>
          </p:cNvPr>
          <p:cNvSpPr txBox="1"/>
          <p:nvPr/>
        </p:nvSpPr>
        <p:spPr>
          <a:xfrm>
            <a:off x="5730984" y="348047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C3C228E6-4F30-434A-A422-FF01416DEC52}"/>
              </a:ext>
            </a:extLst>
          </p:cNvPr>
          <p:cNvSpPr txBox="1"/>
          <p:nvPr/>
        </p:nvSpPr>
        <p:spPr>
          <a:xfrm>
            <a:off x="4061022" y="3948820"/>
            <a:ext cx="732313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05</a:t>
            </a:r>
          </a:p>
          <a:p>
            <a:r>
              <a:rPr lang="es-ES" dirty="0"/>
              <a:t>03</a:t>
            </a:r>
          </a:p>
          <a:p>
            <a:r>
              <a:rPr lang="es-ES" dirty="0"/>
              <a:t>03</a:t>
            </a:r>
          </a:p>
          <a:p>
            <a:r>
              <a:rPr lang="es-ES" dirty="0"/>
              <a:t>02</a:t>
            </a:r>
          </a:p>
          <a:p>
            <a:r>
              <a:rPr lang="es-ES" dirty="0"/>
              <a:t>02</a:t>
            </a:r>
          </a:p>
          <a:p>
            <a:r>
              <a:rPr lang="es-ES" dirty="0">
                <a:solidFill>
                  <a:schemeClr val="bg1"/>
                </a:solidFill>
              </a:rPr>
              <a:t>Null</a:t>
            </a:r>
          </a:p>
          <a:p>
            <a:r>
              <a:rPr lang="es-ES" dirty="0">
                <a:solidFill>
                  <a:schemeClr val="bg1"/>
                </a:solidFill>
              </a:rPr>
              <a:t>Null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EAABAA3C-7BF1-424D-A5EF-8BE7EA457A4D}"/>
              </a:ext>
            </a:extLst>
          </p:cNvPr>
          <p:cNvSpPr txBox="1"/>
          <p:nvPr/>
        </p:nvSpPr>
        <p:spPr>
          <a:xfrm>
            <a:off x="4896003" y="3948820"/>
            <a:ext cx="732313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07</a:t>
            </a:r>
          </a:p>
          <a:p>
            <a:endParaRPr lang="es-ES" dirty="0"/>
          </a:p>
          <a:p>
            <a:r>
              <a:rPr lang="es-ES" dirty="0"/>
              <a:t>05</a:t>
            </a:r>
          </a:p>
          <a:p>
            <a:endParaRPr lang="es-ES" dirty="0"/>
          </a:p>
          <a:p>
            <a:r>
              <a:rPr lang="es-ES" dirty="0"/>
              <a:t>08</a:t>
            </a:r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565A69F-8D80-4424-AED6-952FF5010F1A}"/>
              </a:ext>
            </a:extLst>
          </p:cNvPr>
          <p:cNvSpPr txBox="1"/>
          <p:nvPr/>
        </p:nvSpPr>
        <p:spPr>
          <a:xfrm>
            <a:off x="5732667" y="3948820"/>
            <a:ext cx="73063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05</a:t>
            </a:r>
          </a:p>
          <a:p>
            <a:endParaRPr lang="es-ES" dirty="0"/>
          </a:p>
          <a:p>
            <a:r>
              <a:rPr lang="es-ES" dirty="0"/>
              <a:t>03</a:t>
            </a:r>
          </a:p>
          <a:p>
            <a:endParaRPr lang="es-ES" dirty="0"/>
          </a:p>
          <a:p>
            <a:r>
              <a:rPr lang="es-ES" dirty="0"/>
              <a:t>02</a:t>
            </a:r>
            <a:endParaRPr lang="es-CO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A476908-11C1-44B8-9B8D-0C6348E63E2D}"/>
              </a:ext>
            </a:extLst>
          </p:cNvPr>
          <p:cNvSpPr txBox="1"/>
          <p:nvPr/>
        </p:nvSpPr>
        <p:spPr>
          <a:xfrm>
            <a:off x="10556400" y="245697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C166AF0C-0CC9-4EDB-B5B6-78C00F494006}"/>
              </a:ext>
            </a:extLst>
          </p:cNvPr>
          <p:cNvSpPr txBox="1"/>
          <p:nvPr/>
        </p:nvSpPr>
        <p:spPr>
          <a:xfrm>
            <a:off x="11407321" y="245697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Null</a:t>
            </a:r>
            <a:endParaRPr lang="es-CO" dirty="0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53A48A34-DBF2-4B65-94B6-95BDE5416376}"/>
              </a:ext>
            </a:extLst>
          </p:cNvPr>
          <p:cNvSpPr txBox="1"/>
          <p:nvPr/>
        </p:nvSpPr>
        <p:spPr>
          <a:xfrm>
            <a:off x="11121826" y="564661"/>
            <a:ext cx="555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02</a:t>
            </a:r>
            <a:endParaRPr lang="es-CO" sz="2400" b="1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1DD6DC48-2073-463D-89C4-CAE51257D400}"/>
              </a:ext>
            </a:extLst>
          </p:cNvPr>
          <p:cNvCxnSpPr/>
          <p:nvPr/>
        </p:nvCxnSpPr>
        <p:spPr>
          <a:xfrm>
            <a:off x="545284" y="4694756"/>
            <a:ext cx="3171039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F40BC65-8507-45FE-8FC5-F007FE315366}"/>
              </a:ext>
            </a:extLst>
          </p:cNvPr>
          <p:cNvSpPr txBox="1"/>
          <p:nvPr/>
        </p:nvSpPr>
        <p:spPr>
          <a:xfrm>
            <a:off x="8997305" y="246812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  <a:endParaRPr lang="es-CO" dirty="0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49A15CE-CB56-4ABC-AECD-CEBA908CA316}"/>
              </a:ext>
            </a:extLst>
          </p:cNvPr>
          <p:cNvSpPr txBox="1"/>
          <p:nvPr/>
        </p:nvSpPr>
        <p:spPr>
          <a:xfrm>
            <a:off x="9848226" y="246812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02</a:t>
            </a:r>
            <a:endParaRPr lang="es-CO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37E58873-025A-4BA3-B6F1-C936F74BA4DF}"/>
              </a:ext>
            </a:extLst>
          </p:cNvPr>
          <p:cNvSpPr txBox="1"/>
          <p:nvPr/>
        </p:nvSpPr>
        <p:spPr>
          <a:xfrm>
            <a:off x="9594922" y="564662"/>
            <a:ext cx="649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03</a:t>
            </a:r>
            <a:endParaRPr lang="es-CO" sz="2400" b="1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43DF1B0B-6B1C-4FB2-ACFF-4362983067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561" y="5262241"/>
            <a:ext cx="3188484" cy="18290"/>
          </a:xfrm>
          <a:prstGeom prst="rect">
            <a:avLst/>
          </a:prstGeom>
        </p:spPr>
      </p:pic>
      <p:sp>
        <p:nvSpPr>
          <p:cNvPr id="30" name="CuadroTexto 29">
            <a:extLst>
              <a:ext uri="{FF2B5EF4-FFF2-40B4-BE49-F238E27FC236}">
                <a16:creationId xmlns:a16="http://schemas.microsoft.com/office/drawing/2014/main" id="{0400245D-44A7-44B6-9E03-4488F119E736}"/>
              </a:ext>
            </a:extLst>
          </p:cNvPr>
          <p:cNvSpPr txBox="1"/>
          <p:nvPr/>
        </p:nvSpPr>
        <p:spPr>
          <a:xfrm>
            <a:off x="7424662" y="235627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7</a:t>
            </a:r>
            <a:endParaRPr lang="es-CO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6E6C0743-999C-4CB6-85F1-2C475E1D4AAD}"/>
              </a:ext>
            </a:extLst>
          </p:cNvPr>
          <p:cNvSpPr txBox="1"/>
          <p:nvPr/>
        </p:nvSpPr>
        <p:spPr>
          <a:xfrm>
            <a:off x="8275583" y="235627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03</a:t>
            </a:r>
            <a:endParaRPr lang="es-CO" dirty="0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F0DAA88-9BFA-4072-A893-97FE8C705706}"/>
              </a:ext>
            </a:extLst>
          </p:cNvPr>
          <p:cNvSpPr txBox="1"/>
          <p:nvPr/>
        </p:nvSpPr>
        <p:spPr>
          <a:xfrm>
            <a:off x="8022279" y="553477"/>
            <a:ext cx="649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/>
              <a:t>05</a:t>
            </a:r>
            <a:endParaRPr lang="es-CO" sz="2400" b="1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C87FAA0F-C630-4213-B5B2-659EB905E4C9}"/>
              </a:ext>
            </a:extLst>
          </p:cNvPr>
          <p:cNvSpPr txBox="1"/>
          <p:nvPr/>
        </p:nvSpPr>
        <p:spPr>
          <a:xfrm>
            <a:off x="5051876" y="1812198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7</a:t>
            </a:r>
            <a:endParaRPr lang="es-CO" dirty="0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82746D3-A9C8-4315-9F46-8FE73BB68467}"/>
              </a:ext>
            </a:extLst>
          </p:cNvPr>
          <p:cNvSpPr txBox="1"/>
          <p:nvPr/>
        </p:nvSpPr>
        <p:spPr>
          <a:xfrm>
            <a:off x="5902797" y="1812198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03</a:t>
            </a:r>
            <a:endParaRPr lang="es-CO" dirty="0"/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18346435-7D71-492C-BA1C-03E816538144}"/>
              </a:ext>
            </a:extLst>
          </p:cNvPr>
          <p:cNvSpPr txBox="1"/>
          <p:nvPr/>
        </p:nvSpPr>
        <p:spPr>
          <a:xfrm>
            <a:off x="5051876" y="2181530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  <a:endParaRPr lang="es-CO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B30EECA5-642D-4087-BAF4-DD6856188063}"/>
              </a:ext>
            </a:extLst>
          </p:cNvPr>
          <p:cNvSpPr txBox="1"/>
          <p:nvPr/>
        </p:nvSpPr>
        <p:spPr>
          <a:xfrm>
            <a:off x="5902797" y="2181530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02</a:t>
            </a:r>
            <a:endParaRPr lang="es-CO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283A2000-9FCD-49DB-AA51-06C84CBDC55F}"/>
              </a:ext>
            </a:extLst>
          </p:cNvPr>
          <p:cNvSpPr txBox="1"/>
          <p:nvPr/>
        </p:nvSpPr>
        <p:spPr>
          <a:xfrm>
            <a:off x="5051876" y="2550862"/>
            <a:ext cx="85092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8</a:t>
            </a:r>
            <a:endParaRPr lang="es-CO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E237E70D-DA6F-4A1D-88D1-08F2C0F2606A}"/>
              </a:ext>
            </a:extLst>
          </p:cNvPr>
          <p:cNvSpPr txBox="1"/>
          <p:nvPr/>
        </p:nvSpPr>
        <p:spPr>
          <a:xfrm>
            <a:off x="5902797" y="2550862"/>
            <a:ext cx="5654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Null</a:t>
            </a:r>
            <a:endParaRPr lang="es-CO" dirty="0"/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CB9FAA68-4FCE-40D9-A50E-E2D4B1B02043}"/>
              </a:ext>
            </a:extLst>
          </p:cNvPr>
          <p:cNvSpPr txBox="1"/>
          <p:nvPr/>
        </p:nvSpPr>
        <p:spPr>
          <a:xfrm>
            <a:off x="6601147" y="348047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I</a:t>
            </a:r>
            <a:r>
              <a:rPr lang="es-CO" b="1" dirty="0">
                <a:solidFill>
                  <a:schemeClr val="bg1"/>
                </a:solidFill>
              </a:rPr>
              <a:t>mp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7562AC34-8A25-430B-A81B-62CD68D41510}"/>
              </a:ext>
            </a:extLst>
          </p:cNvPr>
          <p:cNvSpPr txBox="1"/>
          <p:nvPr/>
        </p:nvSpPr>
        <p:spPr>
          <a:xfrm>
            <a:off x="6602830" y="3948820"/>
            <a:ext cx="730630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>
                <a:solidFill>
                  <a:schemeClr val="bg1"/>
                </a:solidFill>
              </a:rPr>
              <a:t>“No hay pila”</a:t>
            </a:r>
            <a:endParaRPr lang="es-CO" dirty="0">
              <a:solidFill>
                <a:schemeClr val="bg1"/>
              </a:solidFill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3890E5A-9918-4CE7-B0BE-331B675D88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9311" y="4502818"/>
            <a:ext cx="3480740" cy="45719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C48BC95B-0E8F-4B3A-A624-523F9F30FD3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9311" y="5059859"/>
            <a:ext cx="3481118" cy="4267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C491645-4959-4352-A4A0-7125FB1981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9311" y="5639133"/>
            <a:ext cx="3481118" cy="4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0233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179</Words>
  <Application>Microsoft Office PowerPoint</Application>
  <PresentationFormat>Panorámica</PresentationFormat>
  <Paragraphs>89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A01-1-0603-08</cp:lastModifiedBy>
  <cp:revision>57</cp:revision>
  <dcterms:created xsi:type="dcterms:W3CDTF">2020-03-22T23:16:59Z</dcterms:created>
  <dcterms:modified xsi:type="dcterms:W3CDTF">2022-09-03T14:55:07Z</dcterms:modified>
</cp:coreProperties>
</file>