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17/09/2022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80264" y="450760"/>
            <a:ext cx="9820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Listas Doblemente Ligada Circular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65525" y="1668721"/>
            <a:ext cx="66318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 Registro Cabeza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116689" y="3477296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584880" y="3477295"/>
            <a:ext cx="2730321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15201" y="3477295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151549" y="4443212"/>
            <a:ext cx="1596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13" name="Flecha curvada hacia abajo 12"/>
          <p:cNvSpPr/>
          <p:nvPr/>
        </p:nvSpPr>
        <p:spPr>
          <a:xfrm>
            <a:off x="3116687" y="2897746"/>
            <a:ext cx="2292441" cy="85000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echa curvada hacia arriba 13"/>
          <p:cNvSpPr/>
          <p:nvPr/>
        </p:nvSpPr>
        <p:spPr>
          <a:xfrm rot="10433070">
            <a:off x="6505772" y="2862951"/>
            <a:ext cx="2232743" cy="96179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72731" y="5434886"/>
            <a:ext cx="10895527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primer nodo o registro de esta lista se llama registro cabeza. El campo de la información del registro cabeza no se utiliza.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registro cabeza se utiliza para facilitar las operaciones de recorrer la lista, insertar un registro, borrar un registro , entre otras.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445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Insertar e insertar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50" y="824152"/>
            <a:ext cx="4347143" cy="2588748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7782406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1929080"/>
            <a:ext cx="73231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13598" y="1941782"/>
            <a:ext cx="7234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28</a:t>
            </a:r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6947425" y="1941558"/>
            <a:ext cx="73231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</a:p>
          <a:p>
            <a:r>
              <a:rPr lang="es-ES" dirty="0"/>
              <a:t>1</a:t>
            </a:r>
          </a:p>
          <a:p>
            <a:r>
              <a:rPr lang="es-ES" dirty="0">
                <a:solidFill>
                  <a:srgbClr val="FF0000"/>
                </a:solidFill>
                <a:highlight>
                  <a:srgbClr val="FFFF00"/>
                </a:highlight>
              </a:rPr>
              <a:t>2</a:t>
            </a:r>
            <a:endParaRPr lang="es-CO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7785287" y="1941557"/>
            <a:ext cx="72343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Insertar 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5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7782406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77463" y="4705225"/>
            <a:ext cx="73231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104717" y="4705225"/>
            <a:ext cx="73231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6949732" y="4705224"/>
            <a:ext cx="73000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28</a:t>
            </a:r>
            <a:endParaRPr lang="es-CO" dirty="0"/>
          </a:p>
        </p:txBody>
      </p:sp>
      <p:sp>
        <p:nvSpPr>
          <p:cNvPr id="42" name="CuadroTexto 41"/>
          <p:cNvSpPr txBox="1"/>
          <p:nvPr/>
        </p:nvSpPr>
        <p:spPr>
          <a:xfrm>
            <a:off x="7786390" y="4705224"/>
            <a:ext cx="7283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</a:p>
          <a:p>
            <a:r>
              <a:rPr lang="es-ES" dirty="0"/>
              <a:t>10</a:t>
            </a:r>
            <a:endParaRPr lang="es-CO" dirty="0"/>
          </a:p>
        </p:txBody>
      </p:sp>
      <p:pic>
        <p:nvPicPr>
          <p:cNvPr id="43" name="Imagen 4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0043" y="79278"/>
            <a:ext cx="5669579" cy="137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CuadroTexto 44"/>
          <p:cNvSpPr txBox="1"/>
          <p:nvPr/>
        </p:nvSpPr>
        <p:spPr>
          <a:xfrm>
            <a:off x="8650282" y="1946541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46" name="CuadroTexto 45"/>
          <p:cNvSpPr txBox="1"/>
          <p:nvPr/>
        </p:nvSpPr>
        <p:spPr>
          <a:xfrm>
            <a:off x="8933617" y="1946541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439981" y="1946541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49" name="CuadroTexto 48"/>
          <p:cNvSpPr txBox="1"/>
          <p:nvPr/>
        </p:nvSpPr>
        <p:spPr>
          <a:xfrm>
            <a:off x="11022098" y="192046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1305433" y="192046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20</a:t>
            </a:r>
            <a:endParaRPr lang="es-CO" dirty="0"/>
          </a:p>
        </p:txBody>
      </p:sp>
      <p:sp>
        <p:nvSpPr>
          <p:cNvPr id="51" name="CuadroTexto 50"/>
          <p:cNvSpPr txBox="1"/>
          <p:nvPr/>
        </p:nvSpPr>
        <p:spPr>
          <a:xfrm>
            <a:off x="11811797" y="192046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875313" y="2607077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53" name="CuadroTexto 52"/>
          <p:cNvSpPr txBox="1"/>
          <p:nvPr/>
        </p:nvSpPr>
        <p:spPr>
          <a:xfrm>
            <a:off x="10158648" y="2607077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15</a:t>
            </a:r>
            <a:endParaRPr lang="es-CO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665012" y="2607077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5" name="CuadroTexto 54"/>
          <p:cNvSpPr txBox="1"/>
          <p:nvPr/>
        </p:nvSpPr>
        <p:spPr>
          <a:xfrm>
            <a:off x="5722769" y="3826964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18" y="4165518"/>
            <a:ext cx="2667842" cy="250480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E55A132-BB43-4E21-901E-CCBC1EE54D43}"/>
              </a:ext>
            </a:extLst>
          </p:cNvPr>
          <p:cNvSpPr txBox="1"/>
          <p:nvPr/>
        </p:nvSpPr>
        <p:spPr>
          <a:xfrm>
            <a:off x="9045131" y="2278120"/>
            <a:ext cx="283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AED51DD7-49B4-467C-9B47-EEB38BA0C403}"/>
              </a:ext>
            </a:extLst>
          </p:cNvPr>
          <p:cNvSpPr txBox="1"/>
          <p:nvPr/>
        </p:nvSpPr>
        <p:spPr>
          <a:xfrm>
            <a:off x="11424356" y="2250275"/>
            <a:ext cx="283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BA39EBC1-7411-4B94-8E23-4926033DE376}"/>
              </a:ext>
            </a:extLst>
          </p:cNvPr>
          <p:cNvCxnSpPr>
            <a:cxnSpLocks/>
            <a:stCxn id="54" idx="0"/>
            <a:endCxn id="49" idx="1"/>
          </p:cNvCxnSpPr>
          <p:nvPr/>
        </p:nvCxnSpPr>
        <p:spPr>
          <a:xfrm flipV="1">
            <a:off x="10806680" y="2105126"/>
            <a:ext cx="215418" cy="501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D7385A5-0563-46A0-9EAB-CF40B33CB93C}"/>
              </a:ext>
            </a:extLst>
          </p:cNvPr>
          <p:cNvCxnSpPr>
            <a:cxnSpLocks/>
            <a:stCxn id="52" idx="0"/>
            <a:endCxn id="47" idx="3"/>
          </p:cNvCxnSpPr>
          <p:nvPr/>
        </p:nvCxnSpPr>
        <p:spPr>
          <a:xfrm flipH="1" flipV="1">
            <a:off x="9723316" y="2131207"/>
            <a:ext cx="293665" cy="4758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4" name="CuadroTexto 73">
            <a:extLst>
              <a:ext uri="{FF2B5EF4-FFF2-40B4-BE49-F238E27FC236}">
                <a16:creationId xmlns:a16="http://schemas.microsoft.com/office/drawing/2014/main" id="{019A88B2-46E3-45E8-9A85-CC63AC40ABB8}"/>
              </a:ext>
            </a:extLst>
          </p:cNvPr>
          <p:cNvSpPr txBox="1"/>
          <p:nvPr/>
        </p:nvSpPr>
        <p:spPr>
          <a:xfrm>
            <a:off x="10233579" y="2958990"/>
            <a:ext cx="283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ACD8276A-B321-4E05-9133-11AE8D8E3DA4}"/>
              </a:ext>
            </a:extLst>
          </p:cNvPr>
          <p:cNvCxnSpPr>
            <a:cxnSpLocks/>
            <a:stCxn id="47" idx="2"/>
            <a:endCxn id="52" idx="1"/>
          </p:cNvCxnSpPr>
          <p:nvPr/>
        </p:nvCxnSpPr>
        <p:spPr>
          <a:xfrm>
            <a:off x="9581649" y="2315873"/>
            <a:ext cx="293664" cy="4758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02D386B-5268-4C32-B5E7-C803167BC99D}"/>
              </a:ext>
            </a:extLst>
          </p:cNvPr>
          <p:cNvCxnSpPr>
            <a:cxnSpLocks/>
            <a:stCxn id="49" idx="2"/>
            <a:endCxn id="54" idx="3"/>
          </p:cNvCxnSpPr>
          <p:nvPr/>
        </p:nvCxnSpPr>
        <p:spPr>
          <a:xfrm flipH="1">
            <a:off x="10948347" y="2289792"/>
            <a:ext cx="215419" cy="501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9" name="CuadroTexto 78">
            <a:extLst>
              <a:ext uri="{FF2B5EF4-FFF2-40B4-BE49-F238E27FC236}">
                <a16:creationId xmlns:a16="http://schemas.microsoft.com/office/drawing/2014/main" id="{1950062F-9FAE-4881-A372-D31CF8926305}"/>
              </a:ext>
            </a:extLst>
          </p:cNvPr>
          <p:cNvSpPr txBox="1"/>
          <p:nvPr/>
        </p:nvSpPr>
        <p:spPr>
          <a:xfrm>
            <a:off x="8650282" y="3283392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5B3848E5-8C22-47E6-88AB-54B6A4F9DEEF}"/>
              </a:ext>
            </a:extLst>
          </p:cNvPr>
          <p:cNvSpPr txBox="1"/>
          <p:nvPr/>
        </p:nvSpPr>
        <p:spPr>
          <a:xfrm>
            <a:off x="8933617" y="3283392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20</a:t>
            </a:r>
            <a:endParaRPr lang="es-CO" dirty="0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D748DA7D-AB80-42B6-A816-2B9140758B99}"/>
              </a:ext>
            </a:extLst>
          </p:cNvPr>
          <p:cNvSpPr txBox="1"/>
          <p:nvPr/>
        </p:nvSpPr>
        <p:spPr>
          <a:xfrm>
            <a:off x="9439981" y="3283392"/>
            <a:ext cx="4353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FC575E49-2672-4E87-9500-E9FC672D2681}"/>
              </a:ext>
            </a:extLst>
          </p:cNvPr>
          <p:cNvSpPr txBox="1"/>
          <p:nvPr/>
        </p:nvSpPr>
        <p:spPr>
          <a:xfrm>
            <a:off x="10870102" y="3257311"/>
            <a:ext cx="4353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6281B625-BBAD-48FA-B8E7-0AE5697CAD5E}"/>
              </a:ext>
            </a:extLst>
          </p:cNvPr>
          <p:cNvSpPr txBox="1"/>
          <p:nvPr/>
        </p:nvSpPr>
        <p:spPr>
          <a:xfrm>
            <a:off x="11305433" y="3257311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30</a:t>
            </a:r>
            <a:endParaRPr lang="es-CO" dirty="0"/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447775FE-37F1-4661-91F4-E665D20F2CBB}"/>
              </a:ext>
            </a:extLst>
          </p:cNvPr>
          <p:cNvSpPr txBox="1"/>
          <p:nvPr/>
        </p:nvSpPr>
        <p:spPr>
          <a:xfrm>
            <a:off x="11811797" y="3257311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092058EB-43F4-44F6-B226-4EA036A49097}"/>
              </a:ext>
            </a:extLst>
          </p:cNvPr>
          <p:cNvSpPr txBox="1"/>
          <p:nvPr/>
        </p:nvSpPr>
        <p:spPr>
          <a:xfrm>
            <a:off x="9875313" y="3943928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05897AE9-DC53-4BEB-9559-D1F228FEC55E}"/>
              </a:ext>
            </a:extLst>
          </p:cNvPr>
          <p:cNvSpPr txBox="1"/>
          <p:nvPr/>
        </p:nvSpPr>
        <p:spPr>
          <a:xfrm>
            <a:off x="10158648" y="3943928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28</a:t>
            </a:r>
            <a:endParaRPr lang="es-CO" dirty="0"/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5F239830-39A8-431B-9CED-CA04BBDFBFE6}"/>
              </a:ext>
            </a:extLst>
          </p:cNvPr>
          <p:cNvSpPr txBox="1"/>
          <p:nvPr/>
        </p:nvSpPr>
        <p:spPr>
          <a:xfrm>
            <a:off x="10665012" y="3943928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20C101-0A92-41A8-B8A6-FD0E12A4E6DB}"/>
              </a:ext>
            </a:extLst>
          </p:cNvPr>
          <p:cNvSpPr txBox="1"/>
          <p:nvPr/>
        </p:nvSpPr>
        <p:spPr>
          <a:xfrm>
            <a:off x="9045131" y="3614971"/>
            <a:ext cx="283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B52E734A-4A4C-408D-921C-51BBCB73E6E1}"/>
              </a:ext>
            </a:extLst>
          </p:cNvPr>
          <p:cNvSpPr txBox="1"/>
          <p:nvPr/>
        </p:nvSpPr>
        <p:spPr>
          <a:xfrm>
            <a:off x="11424356" y="3587126"/>
            <a:ext cx="283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AF2F1351-F8C2-466E-98B1-60A5F2D9D0BE}"/>
              </a:ext>
            </a:extLst>
          </p:cNvPr>
          <p:cNvCxnSpPr>
            <a:cxnSpLocks/>
            <a:stCxn id="87" idx="0"/>
            <a:endCxn id="82" idx="1"/>
          </p:cNvCxnSpPr>
          <p:nvPr/>
        </p:nvCxnSpPr>
        <p:spPr>
          <a:xfrm flipV="1">
            <a:off x="10806680" y="3441977"/>
            <a:ext cx="63422" cy="501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Conector recto de flecha 90">
            <a:extLst>
              <a:ext uri="{FF2B5EF4-FFF2-40B4-BE49-F238E27FC236}">
                <a16:creationId xmlns:a16="http://schemas.microsoft.com/office/drawing/2014/main" id="{48AFDC41-3076-4F4A-AFB4-173728A94FDF}"/>
              </a:ext>
            </a:extLst>
          </p:cNvPr>
          <p:cNvCxnSpPr>
            <a:cxnSpLocks/>
            <a:stCxn id="85" idx="0"/>
            <a:endCxn id="81" idx="3"/>
          </p:cNvCxnSpPr>
          <p:nvPr/>
        </p:nvCxnSpPr>
        <p:spPr>
          <a:xfrm flipH="1" flipV="1">
            <a:off x="9875313" y="3468058"/>
            <a:ext cx="141668" cy="4758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2" name="CuadroTexto 91">
            <a:extLst>
              <a:ext uri="{FF2B5EF4-FFF2-40B4-BE49-F238E27FC236}">
                <a16:creationId xmlns:a16="http://schemas.microsoft.com/office/drawing/2014/main" id="{6249A871-9540-487F-9C14-0B5B9E4CED21}"/>
              </a:ext>
            </a:extLst>
          </p:cNvPr>
          <p:cNvSpPr txBox="1"/>
          <p:nvPr/>
        </p:nvSpPr>
        <p:spPr>
          <a:xfrm>
            <a:off x="10196113" y="4297859"/>
            <a:ext cx="431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cxnSp>
        <p:nvCxnSpPr>
          <p:cNvPr id="93" name="Conector recto de flecha 92">
            <a:extLst>
              <a:ext uri="{FF2B5EF4-FFF2-40B4-BE49-F238E27FC236}">
                <a16:creationId xmlns:a16="http://schemas.microsoft.com/office/drawing/2014/main" id="{B0D2D609-D643-4E46-9ACC-04ADD2FDB33C}"/>
              </a:ext>
            </a:extLst>
          </p:cNvPr>
          <p:cNvCxnSpPr>
            <a:cxnSpLocks/>
            <a:stCxn id="81" idx="2"/>
            <a:endCxn id="85" idx="1"/>
          </p:cNvCxnSpPr>
          <p:nvPr/>
        </p:nvCxnSpPr>
        <p:spPr>
          <a:xfrm>
            <a:off x="9657647" y="3652724"/>
            <a:ext cx="217666" cy="4758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Conector recto de flecha 93">
            <a:extLst>
              <a:ext uri="{FF2B5EF4-FFF2-40B4-BE49-F238E27FC236}">
                <a16:creationId xmlns:a16="http://schemas.microsoft.com/office/drawing/2014/main" id="{6660BA94-3DB5-4493-B960-2FF65439D51B}"/>
              </a:ext>
            </a:extLst>
          </p:cNvPr>
          <p:cNvCxnSpPr>
            <a:cxnSpLocks/>
            <a:stCxn id="82" idx="2"/>
            <a:endCxn id="87" idx="3"/>
          </p:cNvCxnSpPr>
          <p:nvPr/>
        </p:nvCxnSpPr>
        <p:spPr>
          <a:xfrm flipH="1">
            <a:off x="10948347" y="3626643"/>
            <a:ext cx="139421" cy="501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C82E3929-7140-472A-96C0-9B02BDC5A1E8}"/>
              </a:ext>
            </a:extLst>
          </p:cNvPr>
          <p:cNvCxnSpPr>
            <a:cxnSpLocks/>
          </p:cNvCxnSpPr>
          <p:nvPr/>
        </p:nvCxnSpPr>
        <p:spPr>
          <a:xfrm>
            <a:off x="5192785" y="2258895"/>
            <a:ext cx="3420914" cy="278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42CB3A04-296A-440E-BA95-8F63D61B4ECF}"/>
              </a:ext>
            </a:extLst>
          </p:cNvPr>
          <p:cNvCxnSpPr>
            <a:cxnSpLocks/>
          </p:cNvCxnSpPr>
          <p:nvPr/>
        </p:nvCxnSpPr>
        <p:spPr>
          <a:xfrm>
            <a:off x="5150168" y="5024759"/>
            <a:ext cx="3492890" cy="116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Borrar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1915452"/>
            <a:ext cx="73231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13598" y="1915451"/>
            <a:ext cx="73115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7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6949732" y="1915450"/>
            <a:ext cx="73000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3</a:t>
            </a:r>
          </a:p>
          <a:p>
            <a:r>
              <a:rPr lang="es-ES" dirty="0"/>
              <a:t>4</a:t>
            </a:r>
          </a:p>
          <a:p>
            <a:r>
              <a:rPr lang="es-ES" dirty="0">
                <a:highlight>
                  <a:srgbClr val="FFFF00"/>
                </a:highlight>
              </a:rPr>
              <a:t>1</a:t>
            </a:r>
          </a:p>
          <a:p>
            <a:r>
              <a:rPr lang="es-ES" dirty="0">
                <a:highlight>
                  <a:srgbClr val="FFFF00"/>
                </a:highlight>
              </a:rPr>
              <a:t>2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Borrar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4" y="4196297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Escriba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77463" y="4668092"/>
            <a:ext cx="73231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112444" y="4668091"/>
            <a:ext cx="73231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6947423" y="4672791"/>
            <a:ext cx="44374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“Dato no Encontrado”</a:t>
            </a:r>
            <a:endParaRPr lang="es-CO" dirty="0"/>
          </a:p>
        </p:txBody>
      </p:sp>
      <p:sp>
        <p:nvSpPr>
          <p:cNvPr id="45" name="CuadroTexto 44"/>
          <p:cNvSpPr txBox="1"/>
          <p:nvPr/>
        </p:nvSpPr>
        <p:spPr>
          <a:xfrm>
            <a:off x="8223409" y="213903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46" name="CuadroTexto 45"/>
          <p:cNvSpPr txBox="1"/>
          <p:nvPr/>
        </p:nvSpPr>
        <p:spPr>
          <a:xfrm>
            <a:off x="8506744" y="2139036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013108" y="213903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49" name="CuadroTexto 48"/>
          <p:cNvSpPr txBox="1"/>
          <p:nvPr/>
        </p:nvSpPr>
        <p:spPr>
          <a:xfrm>
            <a:off x="10595225" y="211295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0878560" y="2112955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20</a:t>
            </a:r>
            <a:endParaRPr lang="es-CO" dirty="0"/>
          </a:p>
        </p:txBody>
      </p:sp>
      <p:sp>
        <p:nvSpPr>
          <p:cNvPr id="51" name="CuadroTexto 50"/>
          <p:cNvSpPr txBox="1"/>
          <p:nvPr/>
        </p:nvSpPr>
        <p:spPr>
          <a:xfrm>
            <a:off x="11384924" y="2112955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448440" y="2799572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53" name="CuadroTexto 52"/>
          <p:cNvSpPr txBox="1"/>
          <p:nvPr/>
        </p:nvSpPr>
        <p:spPr>
          <a:xfrm>
            <a:off x="9731775" y="2799572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238139" y="2799572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6" y="823861"/>
            <a:ext cx="4982606" cy="239796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" y="4248829"/>
            <a:ext cx="3527428" cy="2435306"/>
          </a:xfrm>
          <a:prstGeom prst="rect">
            <a:avLst/>
          </a:prstGeom>
        </p:spPr>
      </p:pic>
      <p:pic>
        <p:nvPicPr>
          <p:cNvPr id="44" name="Imagen 4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61" y="52834"/>
            <a:ext cx="6270698" cy="140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CuadroTexto 47"/>
          <p:cNvSpPr txBox="1"/>
          <p:nvPr/>
        </p:nvSpPr>
        <p:spPr>
          <a:xfrm>
            <a:off x="5067729" y="3826963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6507EFE-867B-420B-904B-FE6184ED831F}"/>
              </a:ext>
            </a:extLst>
          </p:cNvPr>
          <p:cNvCxnSpPr>
            <a:cxnSpLocks/>
          </p:cNvCxnSpPr>
          <p:nvPr/>
        </p:nvCxnSpPr>
        <p:spPr>
          <a:xfrm>
            <a:off x="5153012" y="3078760"/>
            <a:ext cx="26571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0C52CFA4-5835-49B4-BD47-D1A51662BE74}"/>
              </a:ext>
            </a:extLst>
          </p:cNvPr>
          <p:cNvSpPr txBox="1"/>
          <p:nvPr/>
        </p:nvSpPr>
        <p:spPr>
          <a:xfrm>
            <a:off x="9884289" y="3128602"/>
            <a:ext cx="201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CEFB4DA-087A-4475-9375-7057E01EA92B}"/>
              </a:ext>
            </a:extLst>
          </p:cNvPr>
          <p:cNvSpPr txBox="1"/>
          <p:nvPr/>
        </p:nvSpPr>
        <p:spPr>
          <a:xfrm>
            <a:off x="11031408" y="2404783"/>
            <a:ext cx="201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3</a:t>
            </a:r>
            <a:endParaRPr lang="es-CO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B142908-ED32-40C1-86C3-0B93744AE3E7}"/>
              </a:ext>
            </a:extLst>
          </p:cNvPr>
          <p:cNvSpPr txBox="1"/>
          <p:nvPr/>
        </p:nvSpPr>
        <p:spPr>
          <a:xfrm>
            <a:off x="8653436" y="2456262"/>
            <a:ext cx="201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31BE4AE-5A45-40B1-BCE4-98B0881C01D1}"/>
              </a:ext>
            </a:extLst>
          </p:cNvPr>
          <p:cNvCxnSpPr>
            <a:cxnSpLocks/>
          </p:cNvCxnSpPr>
          <p:nvPr/>
        </p:nvCxnSpPr>
        <p:spPr>
          <a:xfrm flipV="1">
            <a:off x="9270110" y="2185202"/>
            <a:ext cx="1314360" cy="277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659B2A4B-5A0F-441A-9E89-DB171D8E3414}"/>
              </a:ext>
            </a:extLst>
          </p:cNvPr>
          <p:cNvCxnSpPr>
            <a:cxnSpLocks/>
            <a:stCxn id="49" idx="1"/>
            <a:endCxn id="47" idx="3"/>
          </p:cNvCxnSpPr>
          <p:nvPr/>
        </p:nvCxnSpPr>
        <p:spPr>
          <a:xfrm flipH="1">
            <a:off x="9296443" y="2297621"/>
            <a:ext cx="1298782" cy="260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4EC32BD8-DEE0-4D61-A2FA-AD57A6BB7CB8}"/>
              </a:ext>
            </a:extLst>
          </p:cNvPr>
          <p:cNvCxnSpPr>
            <a:cxnSpLocks/>
          </p:cNvCxnSpPr>
          <p:nvPr/>
        </p:nvCxnSpPr>
        <p:spPr>
          <a:xfrm>
            <a:off x="4997318" y="4991256"/>
            <a:ext cx="667094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160</Words>
  <Application>Microsoft Office PowerPoint</Application>
  <PresentationFormat>Panorámica</PresentationFormat>
  <Paragraphs>99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A01-1-0603-07</cp:lastModifiedBy>
  <cp:revision>62</cp:revision>
  <dcterms:created xsi:type="dcterms:W3CDTF">2020-03-22T23:16:59Z</dcterms:created>
  <dcterms:modified xsi:type="dcterms:W3CDTF">2022-09-17T15:59:54Z</dcterms:modified>
</cp:coreProperties>
</file>